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4" r:id="rId3"/>
    <p:sldId id="257" r:id="rId4"/>
    <p:sldId id="258" r:id="rId5"/>
    <p:sldId id="259" r:id="rId6"/>
    <p:sldId id="260" r:id="rId7"/>
    <p:sldId id="262" r:id="rId8"/>
    <p:sldId id="263" r:id="rId9"/>
    <p:sldId id="261" r:id="rId10"/>
  </p:sldIdLst>
  <p:sldSz cx="9144000" cy="5143500" type="screen16x9"/>
  <p:notesSz cx="6858000" cy="9144000"/>
  <p:embeddedFontLst>
    <p:embeddedFont>
      <p:font typeface="Old Standard TT" pitchFamily="2" charset="77"/>
      <p:regular r:id="rId12"/>
      <p:bold r:id="rId13"/>
      <p: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7"/>
    <p:restoredTop sz="94648"/>
  </p:normalViewPr>
  <p:slideViewPr>
    <p:cSldViewPr snapToGrid="0">
      <p:cViewPr varScale="1">
        <p:scale>
          <a:sx n="66" d="100"/>
          <a:sy n="66" d="100"/>
        </p:scale>
        <p:origin x="208" y="16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1b5c3af492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1b5c3af492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b5c3af492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b5c3af492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1b5c3af492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1b5c3af492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1b5c3af492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1b5c3af492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1b5c3af492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1b5c3af492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42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1b5c3af492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1b5c3af492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rgbClr val="5BC0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rVG4jetGPpU&amp;feature=youtu.be"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77350" y="163775"/>
            <a:ext cx="46608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CloseCircle: A new Social Media</a:t>
            </a:r>
            <a:endParaRPr/>
          </a:p>
        </p:txBody>
      </p:sp>
      <p:sp>
        <p:nvSpPr>
          <p:cNvPr id="60" name="Google Shape;60;p13"/>
          <p:cNvSpPr txBox="1">
            <a:spLocks noGrp="1"/>
          </p:cNvSpPr>
          <p:nvPr>
            <p:ph type="subTitle" idx="1"/>
          </p:nvPr>
        </p:nvSpPr>
        <p:spPr>
          <a:xfrm>
            <a:off x="377350" y="3645125"/>
            <a:ext cx="5142300" cy="7875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solidFill>
                  <a:schemeClr val="lt1"/>
                </a:solidFill>
              </a:rPr>
              <a:t>Created By Aria Askaryar</a:t>
            </a:r>
            <a:endParaRPr dirty="0">
              <a:solidFill>
                <a:schemeClr val="lt1"/>
              </a:solidFill>
            </a:endParaRPr>
          </a:p>
          <a:p>
            <a:pPr marL="0" lvl="0" indent="0" algn="l" rtl="0">
              <a:spcBef>
                <a:spcPts val="0"/>
              </a:spcBef>
              <a:spcAft>
                <a:spcPts val="0"/>
              </a:spcAft>
              <a:buNone/>
            </a:pPr>
            <a:r>
              <a:rPr lang="en">
                <a:solidFill>
                  <a:schemeClr val="lt1"/>
                </a:solidFill>
              </a:rPr>
              <a:t>April 25, </a:t>
            </a:r>
            <a:r>
              <a:rPr lang="en" dirty="0">
                <a:solidFill>
                  <a:schemeClr val="lt1"/>
                </a:solidFill>
              </a:rPr>
              <a:t>2023</a:t>
            </a:r>
            <a:endParaRPr dirty="0">
              <a:solidFill>
                <a:schemeClr val="lt1"/>
              </a:solidFill>
            </a:endParaRPr>
          </a:p>
        </p:txBody>
      </p:sp>
      <p:pic>
        <p:nvPicPr>
          <p:cNvPr id="61" name="Google Shape;61;p13"/>
          <p:cNvPicPr preferRelativeResize="0"/>
          <p:nvPr/>
        </p:nvPicPr>
        <p:blipFill>
          <a:blip r:embed="rId3">
            <a:alphaModFix/>
          </a:blip>
          <a:stretch>
            <a:fillRect/>
          </a:stretch>
        </p:blipFill>
        <p:spPr>
          <a:xfrm>
            <a:off x="6226758" y="0"/>
            <a:ext cx="2375385" cy="5143500"/>
          </a:xfrm>
          <a:prstGeom prst="rect">
            <a:avLst/>
          </a:prstGeom>
          <a:noFill/>
          <a:ln>
            <a:noFill/>
          </a:ln>
        </p:spPr>
      </p:pic>
      <p:pic>
        <p:nvPicPr>
          <p:cNvPr id="62" name="Google Shape;62;p13"/>
          <p:cNvPicPr preferRelativeResize="0"/>
          <p:nvPr/>
        </p:nvPicPr>
        <p:blipFill>
          <a:blip r:embed="rId4">
            <a:alphaModFix/>
          </a:blip>
          <a:stretch>
            <a:fillRect/>
          </a:stretch>
        </p:blipFill>
        <p:spPr>
          <a:xfrm>
            <a:off x="1709025" y="1776725"/>
            <a:ext cx="1778225" cy="177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6FFF-660E-7BF9-F5EF-DD609193A788}"/>
              </a:ext>
            </a:extLst>
          </p:cNvPr>
          <p:cNvSpPr>
            <a:spLocks noGrp="1"/>
          </p:cNvSpPr>
          <p:nvPr>
            <p:ph type="title"/>
          </p:nvPr>
        </p:nvSpPr>
        <p:spPr/>
        <p:txBody>
          <a:bodyPr>
            <a:normAutofit fontScale="90000"/>
          </a:bodyPr>
          <a:lstStyle/>
          <a:p>
            <a:r>
              <a:rPr lang="en-US" dirty="0"/>
              <a:t>Be a first beta tester</a:t>
            </a:r>
          </a:p>
        </p:txBody>
      </p:sp>
      <p:sp>
        <p:nvSpPr>
          <p:cNvPr id="3" name="Text Placeholder 2">
            <a:extLst>
              <a:ext uri="{FF2B5EF4-FFF2-40B4-BE49-F238E27FC236}">
                <a16:creationId xmlns:a16="http://schemas.microsoft.com/office/drawing/2014/main" id="{6A3C9E83-7EB7-8437-C9B6-627FFB185BA4}"/>
              </a:ext>
            </a:extLst>
          </p:cNvPr>
          <p:cNvSpPr>
            <a:spLocks noGrp="1"/>
          </p:cNvSpPr>
          <p:nvPr>
            <p:ph type="body" idx="1"/>
          </p:nvPr>
        </p:nvSpPr>
        <p:spPr/>
        <p:txBody>
          <a:bodyPr/>
          <a:lstStyle/>
          <a:p>
            <a:r>
              <a:rPr lang="en-US" dirty="0"/>
              <a:t>Send me your email for when the first launch occurs, you can be one of the first users</a:t>
            </a:r>
          </a:p>
          <a:p>
            <a:endParaRPr lang="en-US" dirty="0"/>
          </a:p>
          <a:p>
            <a:pPr lvl="2"/>
            <a:r>
              <a:rPr lang="en-US" sz="3200" dirty="0"/>
              <a:t>ariaaskaryar18@gmail.com</a:t>
            </a:r>
          </a:p>
        </p:txBody>
      </p:sp>
    </p:spTree>
    <p:extLst>
      <p:ext uri="{BB962C8B-B14F-4D97-AF65-F5344CB8AC3E}">
        <p14:creationId xmlns:p14="http://schemas.microsoft.com/office/powerpoint/2010/main" val="273571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Vision</a:t>
            </a:r>
            <a:endParaRPr/>
          </a:p>
        </p:txBody>
      </p:sp>
      <p:sp>
        <p:nvSpPr>
          <p:cNvPr id="68" name="Google Shape;68;p14"/>
          <p:cNvSpPr txBox="1">
            <a:spLocks noGrp="1"/>
          </p:cNvSpPr>
          <p:nvPr>
            <p:ph type="body" idx="1"/>
          </p:nvPr>
        </p:nvSpPr>
        <p:spPr>
          <a:xfrm>
            <a:off x="311700" y="1171600"/>
            <a:ext cx="83397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Our mission is to revolutionize social media as we know it by creating a platform that celebrates and connects people's unique hobbies, passions, and talents. Our vision is to shift the focus from following individuals to following what people love to do, and to provide a space where users can create, share, and showcase their hobbies in new and exciting ways. We aim to redefine what social media means by introducing a fresh, innovative platform that fosters creativity, inspires growth, and connects people with like-minded individuals who share their interests. </a:t>
            </a:r>
            <a:endParaRPr/>
          </a:p>
        </p:txBody>
      </p:sp>
      <p:pic>
        <p:nvPicPr>
          <p:cNvPr id="69" name="Google Shape;69;p14"/>
          <p:cNvPicPr preferRelativeResize="0"/>
          <p:nvPr/>
        </p:nvPicPr>
        <p:blipFill>
          <a:blip r:embed="rId3">
            <a:alphaModFix/>
          </a:blip>
          <a:stretch>
            <a:fillRect/>
          </a:stretch>
        </p:blipFill>
        <p:spPr>
          <a:xfrm>
            <a:off x="1" y="0"/>
            <a:ext cx="1251150" cy="1251150"/>
          </a:xfrm>
          <a:prstGeom prst="rect">
            <a:avLst/>
          </a:prstGeom>
          <a:noFill/>
          <a:ln>
            <a:noFill/>
          </a:ln>
        </p:spPr>
      </p:pic>
      <p:pic>
        <p:nvPicPr>
          <p:cNvPr id="70" name="Google Shape;70;p14"/>
          <p:cNvPicPr preferRelativeResize="0"/>
          <p:nvPr/>
        </p:nvPicPr>
        <p:blipFill>
          <a:blip r:embed="rId3">
            <a:alphaModFix/>
          </a:blip>
          <a:stretch>
            <a:fillRect/>
          </a:stretch>
        </p:blipFill>
        <p:spPr>
          <a:xfrm>
            <a:off x="7892851" y="0"/>
            <a:ext cx="1251150" cy="1251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What's New</a:t>
            </a:r>
            <a:endParaRPr dirty="0"/>
          </a:p>
        </p:txBody>
      </p:sp>
      <p:sp>
        <p:nvSpPr>
          <p:cNvPr id="76" name="Google Shape;76;p15"/>
          <p:cNvSpPr txBox="1">
            <a:spLocks noGrp="1"/>
          </p:cNvSpPr>
          <p:nvPr>
            <p:ph type="body" idx="1"/>
          </p:nvPr>
        </p:nvSpPr>
        <p:spPr>
          <a:xfrm>
            <a:off x="311700" y="1171600"/>
            <a:ext cx="5491500" cy="3234000"/>
          </a:xfrm>
          <a:prstGeom prst="rect">
            <a:avLst/>
          </a:prstGeom>
        </p:spPr>
        <p:txBody>
          <a:bodyPr spcFirstLastPara="1" wrap="square" lIns="91425" tIns="91425" rIns="91425" bIns="91425" anchor="t" anchorCtr="0">
            <a:normAutofit fontScale="92500" lnSpcReduction="20000"/>
          </a:bodyPr>
          <a:lstStyle/>
          <a:p>
            <a:pPr algn="l"/>
            <a:r>
              <a:rPr lang="en-US" b="0" i="0" dirty="0">
                <a:effectLst/>
                <a:latin typeface="Söhne"/>
              </a:rPr>
              <a:t>We're excited to share the latest updates on our app's progress. Our team has completed the app's functionality, design, and database setup, ensuring a smooth user experience. However I started on creating machine learning models to enhance the app's intelligence and deploying the app to the market. The ML model will now have image identification and text recognition. Additionally, we haven't yet integrated users into the app, but we're actively working towards it. Rest assured that we're making significant progress and will continue to keep you updated on our app's development.</a:t>
            </a:r>
          </a:p>
        </p:txBody>
      </p:sp>
      <p:pic>
        <p:nvPicPr>
          <p:cNvPr id="77" name="Google Shape;77;p15"/>
          <p:cNvPicPr preferRelativeResize="0"/>
          <p:nvPr/>
        </p:nvPicPr>
        <p:blipFill>
          <a:blip r:embed="rId3">
            <a:alphaModFix/>
          </a:blip>
          <a:stretch>
            <a:fillRect/>
          </a:stretch>
        </p:blipFill>
        <p:spPr>
          <a:xfrm>
            <a:off x="1" y="0"/>
            <a:ext cx="1251150" cy="1251150"/>
          </a:xfrm>
          <a:prstGeom prst="rect">
            <a:avLst/>
          </a:prstGeom>
          <a:noFill/>
          <a:ln>
            <a:noFill/>
          </a:ln>
        </p:spPr>
      </p:pic>
      <p:pic>
        <p:nvPicPr>
          <p:cNvPr id="79" name="Google Shape;79;p15"/>
          <p:cNvPicPr preferRelativeResize="0"/>
          <p:nvPr/>
        </p:nvPicPr>
        <p:blipFill>
          <a:blip r:embed="rId3">
            <a:alphaModFix/>
          </a:blip>
          <a:stretch>
            <a:fillRect/>
          </a:stretch>
        </p:blipFill>
        <p:spPr>
          <a:xfrm>
            <a:off x="7819001" y="126050"/>
            <a:ext cx="1251150" cy="125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Set Backs</a:t>
            </a:r>
            <a:endParaRPr/>
          </a:p>
        </p:txBody>
      </p:sp>
      <p:sp>
        <p:nvSpPr>
          <p:cNvPr id="85" name="Google Shape;85;p16"/>
          <p:cNvSpPr txBox="1">
            <a:spLocks noGrp="1"/>
          </p:cNvSpPr>
          <p:nvPr>
            <p:ph type="body" idx="1"/>
          </p:nvPr>
        </p:nvSpPr>
        <p:spPr>
          <a:xfrm>
            <a:off x="311700" y="1171600"/>
            <a:ext cx="4477200" cy="3606600"/>
          </a:xfrm>
          <a:prstGeom prst="rect">
            <a:avLst/>
          </a:prstGeom>
        </p:spPr>
        <p:txBody>
          <a:bodyPr spcFirstLastPara="1" wrap="square" lIns="91425" tIns="91425" rIns="91425" bIns="91425" anchor="t" anchorCtr="0">
            <a:normAutofit/>
          </a:bodyPr>
          <a:lstStyle/>
          <a:p>
            <a:pPr algn="l">
              <a:buFont typeface="Arial" panose="020B0604020202020204" pitchFamily="34" charset="0"/>
              <a:buChar char="•"/>
            </a:pPr>
            <a:r>
              <a:rPr lang="en-US" b="0" i="0" dirty="0">
                <a:solidFill>
                  <a:srgbClr val="D1D5DB"/>
                </a:solidFill>
                <a:effectLst/>
                <a:latin typeface="Söhne"/>
              </a:rPr>
              <a:t>Unable to complete machine learning model within set timeline</a:t>
            </a:r>
          </a:p>
          <a:p>
            <a:pPr algn="l">
              <a:buFont typeface="Arial" panose="020B0604020202020204" pitchFamily="34" charset="0"/>
              <a:buChar char="•"/>
            </a:pPr>
            <a:r>
              <a:rPr lang="en-US" b="0" i="0" dirty="0">
                <a:solidFill>
                  <a:srgbClr val="D1D5DB"/>
                </a:solidFill>
                <a:effectLst/>
                <a:latin typeface="Söhne"/>
              </a:rPr>
              <a:t>Delay in app deployment to market</a:t>
            </a:r>
          </a:p>
          <a:p>
            <a:pPr algn="l">
              <a:buFont typeface="Arial" panose="020B0604020202020204" pitchFamily="34" charset="0"/>
              <a:buChar char="•"/>
            </a:pPr>
            <a:r>
              <a:rPr lang="en-US" b="0" i="0" dirty="0">
                <a:solidFill>
                  <a:srgbClr val="D1D5DB"/>
                </a:solidFill>
                <a:effectLst/>
                <a:latin typeface="Söhne"/>
              </a:rPr>
              <a:t>Incompatibility of computer with Java 11 for deployment</a:t>
            </a:r>
          </a:p>
          <a:p>
            <a:pPr algn="l">
              <a:buFont typeface="Arial" panose="020B0604020202020204" pitchFamily="34" charset="0"/>
              <a:buChar char="•"/>
            </a:pPr>
            <a:r>
              <a:rPr lang="en-US" b="0" i="0" dirty="0">
                <a:solidFill>
                  <a:srgbClr val="D1D5DB"/>
                </a:solidFill>
                <a:effectLst/>
                <a:latin typeface="Söhne"/>
              </a:rPr>
              <a:t>Major setback for Project</a:t>
            </a:r>
          </a:p>
          <a:p>
            <a:pPr algn="l">
              <a:buFont typeface="Arial" panose="020B0604020202020204" pitchFamily="34" charset="0"/>
              <a:buChar char="•"/>
            </a:pPr>
            <a:r>
              <a:rPr lang="en-US" dirty="0">
                <a:solidFill>
                  <a:srgbClr val="D1D5DB"/>
                </a:solidFill>
                <a:latin typeface="Söhne"/>
              </a:rPr>
              <a:t>Mac M1 chip </a:t>
            </a:r>
            <a:endParaRPr lang="en-US" b="0" i="0" dirty="0">
              <a:solidFill>
                <a:srgbClr val="D1D5DB"/>
              </a:solidFill>
              <a:effectLst/>
              <a:latin typeface="Söhne"/>
            </a:endParaRPr>
          </a:p>
        </p:txBody>
      </p:sp>
      <p:pic>
        <p:nvPicPr>
          <p:cNvPr id="86" name="Google Shape;86;p16"/>
          <p:cNvPicPr preferRelativeResize="0"/>
          <p:nvPr/>
        </p:nvPicPr>
        <p:blipFill>
          <a:blip r:embed="rId3">
            <a:alphaModFix/>
          </a:blip>
          <a:stretch>
            <a:fillRect/>
          </a:stretch>
        </p:blipFill>
        <p:spPr>
          <a:xfrm>
            <a:off x="1" y="0"/>
            <a:ext cx="1251150" cy="1251150"/>
          </a:xfrm>
          <a:prstGeom prst="rect">
            <a:avLst/>
          </a:prstGeom>
          <a:noFill/>
          <a:ln>
            <a:noFill/>
          </a:ln>
        </p:spPr>
      </p:pic>
      <p:pic>
        <p:nvPicPr>
          <p:cNvPr id="87" name="Google Shape;87;p16"/>
          <p:cNvPicPr preferRelativeResize="0"/>
          <p:nvPr/>
        </p:nvPicPr>
        <p:blipFill>
          <a:blip r:embed="rId3">
            <a:alphaModFix/>
          </a:blip>
          <a:stretch>
            <a:fillRect/>
          </a:stretch>
        </p:blipFill>
        <p:spPr>
          <a:xfrm>
            <a:off x="7892851" y="0"/>
            <a:ext cx="1251150" cy="1251150"/>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17F88A31-008B-C305-F93C-80ABFF845559}"/>
              </a:ext>
            </a:extLst>
          </p:cNvPr>
          <p:cNvPicPr>
            <a:picLocks noChangeAspect="1"/>
          </p:cNvPicPr>
          <p:nvPr/>
        </p:nvPicPr>
        <p:blipFill>
          <a:blip r:embed="rId4"/>
          <a:stretch>
            <a:fillRect/>
          </a:stretch>
        </p:blipFill>
        <p:spPr>
          <a:xfrm>
            <a:off x="4805631" y="1058226"/>
            <a:ext cx="4338368" cy="2711480"/>
          </a:xfrm>
          <a:prstGeom prst="rect">
            <a:avLst/>
          </a:prstGeom>
        </p:spPr>
      </p:pic>
      <p:pic>
        <p:nvPicPr>
          <p:cNvPr id="7" name="Picture 6">
            <a:extLst>
              <a:ext uri="{FF2B5EF4-FFF2-40B4-BE49-F238E27FC236}">
                <a16:creationId xmlns:a16="http://schemas.microsoft.com/office/drawing/2014/main" id="{25FBD827-1585-8001-415D-F86B94FE1DB1}"/>
              </a:ext>
            </a:extLst>
          </p:cNvPr>
          <p:cNvPicPr>
            <a:picLocks noChangeAspect="1"/>
          </p:cNvPicPr>
          <p:nvPr/>
        </p:nvPicPr>
        <p:blipFill>
          <a:blip r:embed="rId5"/>
          <a:stretch>
            <a:fillRect/>
          </a:stretch>
        </p:blipFill>
        <p:spPr>
          <a:xfrm>
            <a:off x="81963" y="4085274"/>
            <a:ext cx="9062036" cy="7111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Future </a:t>
            </a:r>
            <a:endParaRPr dirty="0"/>
          </a:p>
        </p:txBody>
      </p:sp>
      <p:sp>
        <p:nvSpPr>
          <p:cNvPr id="95" name="Google Shape;95;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In future installments, I plan to continue developing and completing our social media app by implementing key features such as t</a:t>
            </a:r>
            <a:r>
              <a:rPr lang="en-US" dirty="0"/>
              <a:t>he</a:t>
            </a:r>
            <a:r>
              <a:rPr lang="en" dirty="0"/>
              <a:t> Machine Learning Models, and Deployment. Additionally, I will focus on getting the deployment done.</a:t>
            </a:r>
            <a:endParaRPr dirty="0"/>
          </a:p>
        </p:txBody>
      </p:sp>
      <p:pic>
        <p:nvPicPr>
          <p:cNvPr id="96" name="Google Shape;96;p17"/>
          <p:cNvPicPr preferRelativeResize="0"/>
          <p:nvPr/>
        </p:nvPicPr>
        <p:blipFill>
          <a:blip r:embed="rId3">
            <a:alphaModFix/>
          </a:blip>
          <a:stretch>
            <a:fillRect/>
          </a:stretch>
        </p:blipFill>
        <p:spPr>
          <a:xfrm>
            <a:off x="1" y="0"/>
            <a:ext cx="1251150" cy="1251150"/>
          </a:xfrm>
          <a:prstGeom prst="rect">
            <a:avLst/>
          </a:prstGeom>
          <a:noFill/>
          <a:ln>
            <a:noFill/>
          </a:ln>
        </p:spPr>
      </p:pic>
      <p:pic>
        <p:nvPicPr>
          <p:cNvPr id="97" name="Google Shape;97;p17"/>
          <p:cNvPicPr preferRelativeResize="0"/>
          <p:nvPr/>
        </p:nvPicPr>
        <p:blipFill>
          <a:blip r:embed="rId3">
            <a:alphaModFix/>
          </a:blip>
          <a:stretch>
            <a:fillRect/>
          </a:stretch>
        </p:blipFill>
        <p:spPr>
          <a:xfrm>
            <a:off x="7892851" y="0"/>
            <a:ext cx="1251150" cy="1251150"/>
          </a:xfrm>
          <a:prstGeom prst="rect">
            <a:avLst/>
          </a:prstGeom>
          <a:noFill/>
          <a:ln>
            <a:noFill/>
          </a:ln>
        </p:spPr>
      </p:pic>
      <p:pic>
        <p:nvPicPr>
          <p:cNvPr id="98" name="Google Shape;98;p17"/>
          <p:cNvPicPr preferRelativeResize="0"/>
          <p:nvPr/>
        </p:nvPicPr>
        <p:blipFill>
          <a:blip r:embed="rId4">
            <a:alphaModFix/>
          </a:blip>
          <a:stretch>
            <a:fillRect/>
          </a:stretch>
        </p:blipFill>
        <p:spPr>
          <a:xfrm>
            <a:off x="2890725" y="2571750"/>
            <a:ext cx="3362551" cy="2442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App</a:t>
            </a:r>
            <a:endParaRPr dirty="0"/>
          </a:p>
        </p:txBody>
      </p:sp>
      <p:sp>
        <p:nvSpPr>
          <p:cNvPr id="95" name="Google Shape;95;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Lets Go See a Live DEMO</a:t>
            </a:r>
            <a:endParaRPr dirty="0"/>
          </a:p>
        </p:txBody>
      </p:sp>
      <p:pic>
        <p:nvPicPr>
          <p:cNvPr id="96" name="Google Shape;96;p17"/>
          <p:cNvPicPr preferRelativeResize="0"/>
          <p:nvPr/>
        </p:nvPicPr>
        <p:blipFill>
          <a:blip r:embed="rId3">
            <a:alphaModFix/>
          </a:blip>
          <a:stretch>
            <a:fillRect/>
          </a:stretch>
        </p:blipFill>
        <p:spPr>
          <a:xfrm>
            <a:off x="1" y="0"/>
            <a:ext cx="1251150" cy="1251150"/>
          </a:xfrm>
          <a:prstGeom prst="rect">
            <a:avLst/>
          </a:prstGeom>
          <a:noFill/>
          <a:ln>
            <a:noFill/>
          </a:ln>
        </p:spPr>
      </p:pic>
      <p:pic>
        <p:nvPicPr>
          <p:cNvPr id="97" name="Google Shape;97;p17"/>
          <p:cNvPicPr preferRelativeResize="0"/>
          <p:nvPr/>
        </p:nvPicPr>
        <p:blipFill>
          <a:blip r:embed="rId3">
            <a:alphaModFix/>
          </a:blip>
          <a:stretch>
            <a:fillRect/>
          </a:stretch>
        </p:blipFill>
        <p:spPr>
          <a:xfrm>
            <a:off x="7892851" y="0"/>
            <a:ext cx="1251150" cy="1251150"/>
          </a:xfrm>
          <a:prstGeom prst="rect">
            <a:avLst/>
          </a:prstGeom>
          <a:noFill/>
          <a:ln>
            <a:noFill/>
          </a:ln>
        </p:spPr>
      </p:pic>
      <p:pic>
        <p:nvPicPr>
          <p:cNvPr id="3" name="Picture 2" descr="Graphical user interface, application&#10;&#10;Description automatically generated">
            <a:extLst>
              <a:ext uri="{FF2B5EF4-FFF2-40B4-BE49-F238E27FC236}">
                <a16:creationId xmlns:a16="http://schemas.microsoft.com/office/drawing/2014/main" id="{DD02BCF0-5864-EB87-281C-79A42F053312}"/>
              </a:ext>
            </a:extLst>
          </p:cNvPr>
          <p:cNvPicPr>
            <a:picLocks noChangeAspect="1"/>
          </p:cNvPicPr>
          <p:nvPr/>
        </p:nvPicPr>
        <p:blipFill>
          <a:blip r:embed="rId4"/>
          <a:stretch>
            <a:fillRect/>
          </a:stretch>
        </p:blipFill>
        <p:spPr>
          <a:xfrm>
            <a:off x="4897279" y="1665513"/>
            <a:ext cx="1467463" cy="3186014"/>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A0640F14-8DC5-487A-FB84-07B99E50F59F}"/>
              </a:ext>
            </a:extLst>
          </p:cNvPr>
          <p:cNvPicPr>
            <a:picLocks noChangeAspect="1"/>
          </p:cNvPicPr>
          <p:nvPr/>
        </p:nvPicPr>
        <p:blipFill>
          <a:blip r:embed="rId5"/>
          <a:stretch>
            <a:fillRect/>
          </a:stretch>
        </p:blipFill>
        <p:spPr>
          <a:xfrm>
            <a:off x="1933498" y="1665513"/>
            <a:ext cx="1467463" cy="3184071"/>
          </a:xfrm>
          <a:prstGeom prst="rect">
            <a:avLst/>
          </a:prstGeom>
        </p:spPr>
      </p:pic>
    </p:spTree>
    <p:extLst>
      <p:ext uri="{BB962C8B-B14F-4D97-AF65-F5344CB8AC3E}">
        <p14:creationId xmlns:p14="http://schemas.microsoft.com/office/powerpoint/2010/main" val="14228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C707-F20D-3848-A7B4-4C999F71B75D}"/>
              </a:ext>
            </a:extLst>
          </p:cNvPr>
          <p:cNvSpPr>
            <a:spLocks noGrp="1"/>
          </p:cNvSpPr>
          <p:nvPr>
            <p:ph type="title"/>
          </p:nvPr>
        </p:nvSpPr>
        <p:spPr/>
        <p:txBody>
          <a:bodyPr>
            <a:normAutofit fontScale="90000"/>
          </a:bodyPr>
          <a:lstStyle/>
          <a:p>
            <a:r>
              <a:rPr lang="en-US" dirty="0"/>
              <a:t>Video</a:t>
            </a:r>
          </a:p>
        </p:txBody>
      </p:sp>
      <p:pic>
        <p:nvPicPr>
          <p:cNvPr id="4" name="video3473391033">
            <a:hlinkClick r:id="" action="ppaction://media"/>
            <a:extLst>
              <a:ext uri="{FF2B5EF4-FFF2-40B4-BE49-F238E27FC236}">
                <a16:creationId xmlns:a16="http://schemas.microsoft.com/office/drawing/2014/main" id="{16E14886-91F6-22D4-552B-CB84F24D05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3542" y="1540185"/>
            <a:ext cx="4722813" cy="3158290"/>
          </a:xfrm>
          <a:prstGeom prst="rect">
            <a:avLst/>
          </a:prstGeom>
        </p:spPr>
      </p:pic>
      <p:sp>
        <p:nvSpPr>
          <p:cNvPr id="6" name="TextBox 5">
            <a:extLst>
              <a:ext uri="{FF2B5EF4-FFF2-40B4-BE49-F238E27FC236}">
                <a16:creationId xmlns:a16="http://schemas.microsoft.com/office/drawing/2014/main" id="{406AA7DC-E053-4C89-6F9E-B990ED198AA4}"/>
              </a:ext>
            </a:extLst>
          </p:cNvPr>
          <p:cNvSpPr txBox="1"/>
          <p:nvPr/>
        </p:nvSpPr>
        <p:spPr>
          <a:xfrm>
            <a:off x="1232808" y="1145316"/>
            <a:ext cx="6866164" cy="307777"/>
          </a:xfrm>
          <a:prstGeom prst="rect">
            <a:avLst/>
          </a:prstGeom>
          <a:noFill/>
        </p:spPr>
        <p:txBody>
          <a:bodyPr wrap="square" rtlCol="0">
            <a:spAutoFit/>
          </a:bodyPr>
          <a:lstStyle/>
          <a:p>
            <a:r>
              <a:rPr lang="en-US" dirty="0">
                <a:hlinkClick r:id="rId5"/>
              </a:rPr>
              <a:t>https://www.</a:t>
            </a:r>
            <a:r>
              <a:rPr lang="en-US" dirty="0">
                <a:hlinkClick r:id="rId5"/>
              </a:rPr>
              <a:t>youtube</a:t>
            </a:r>
            <a:r>
              <a:rPr lang="en-US" dirty="0">
                <a:hlinkClick r:id="rId5"/>
              </a:rPr>
              <a:t>.com/watch?v=rVG4jetGPpU&amp;feature=youtu.be</a:t>
            </a:r>
            <a:r>
              <a:rPr lang="en-US" dirty="0"/>
              <a:t> </a:t>
            </a:r>
          </a:p>
        </p:txBody>
      </p:sp>
      <p:sp>
        <p:nvSpPr>
          <p:cNvPr id="7" name="TextBox 6">
            <a:extLst>
              <a:ext uri="{FF2B5EF4-FFF2-40B4-BE49-F238E27FC236}">
                <a16:creationId xmlns:a16="http://schemas.microsoft.com/office/drawing/2014/main" id="{32650657-A7F3-523D-3AC5-C0EFADF87AC8}"/>
              </a:ext>
            </a:extLst>
          </p:cNvPr>
          <p:cNvSpPr txBox="1"/>
          <p:nvPr/>
        </p:nvSpPr>
        <p:spPr>
          <a:xfrm>
            <a:off x="873579" y="210638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53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6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Questions?</a:t>
            </a:r>
            <a:endParaRPr/>
          </a:p>
        </p:txBody>
      </p:sp>
      <p:pic>
        <p:nvPicPr>
          <p:cNvPr id="104" name="Google Shape;104;p18"/>
          <p:cNvPicPr preferRelativeResize="0"/>
          <p:nvPr/>
        </p:nvPicPr>
        <p:blipFill rotWithShape="1">
          <a:blip r:embed="rId3">
            <a:alphaModFix/>
          </a:blip>
          <a:srcRect t="-120994" r="-75438"/>
          <a:stretch/>
        </p:blipFill>
        <p:spPr>
          <a:xfrm>
            <a:off x="3323948" y="-1681100"/>
            <a:ext cx="4345625" cy="5473225"/>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352</Words>
  <Application>Microsoft Macintosh PowerPoint</Application>
  <PresentationFormat>On-screen Show (16:9)</PresentationFormat>
  <Paragraphs>24</Paragraphs>
  <Slides>9</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Old Standard TT</vt:lpstr>
      <vt:lpstr>Söhne</vt:lpstr>
      <vt:lpstr>Arial</vt:lpstr>
      <vt:lpstr>Paperback</vt:lpstr>
      <vt:lpstr>CloseCircle: A new Social Media</vt:lpstr>
      <vt:lpstr>Be a first beta tester</vt:lpstr>
      <vt:lpstr>Vision</vt:lpstr>
      <vt:lpstr>What's New</vt:lpstr>
      <vt:lpstr>Set Backs</vt:lpstr>
      <vt:lpstr>Future </vt:lpstr>
      <vt:lpstr>App</vt:lpstr>
      <vt:lpstr>Video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CloseCircle: A new Social Media</dc:title>
  <cp:lastModifiedBy>Askaryar, Aria</cp:lastModifiedBy>
  <cp:revision>1</cp:revision>
  <dcterms:modified xsi:type="dcterms:W3CDTF">2023-04-25T19:18:40Z</dcterms:modified>
</cp:coreProperties>
</file>